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25" r:id="rId3"/>
    <p:sldId id="356" r:id="rId4"/>
    <p:sldId id="355" r:id="rId5"/>
    <p:sldId id="354" r:id="rId6"/>
    <p:sldId id="270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731"/>
  </p:normalViewPr>
  <p:slideViewPr>
    <p:cSldViewPr snapToGrid="0" snapToObjects="1" showGuides="1">
      <p:cViewPr>
        <p:scale>
          <a:sx n="121" d="100"/>
          <a:sy n="121" d="100"/>
        </p:scale>
        <p:origin x="2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B4D4D-55D7-4241-9DCC-3C466159E154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6DEE-7930-604F-BD63-1CDFA76EFA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79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2h + 15min Case</a:t>
            </a:r>
            <a:r>
              <a:rPr lang="en-US" baseline="0" dirty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7774-4CBE-4FD4-8422-710B7F1B48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2h + 15min Case</a:t>
            </a:r>
            <a:r>
              <a:rPr lang="en-US" baseline="0" dirty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7774-4CBE-4FD4-8422-710B7F1B48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2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7774-4CBE-4FD4-8422-710B7F1B48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3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0FBAE-6CE8-4A6B-8DC0-73C686E6FA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7DD6-1B6F-5B49-BFB4-C9DAD2F63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5B937-B5A3-BB4B-B918-7906B2004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6247-2FBE-2C4E-985E-E0CA990E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AE3B-DA10-5844-9DC7-11489B5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12C7-F469-3C4C-AD46-27E89574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471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917E-728F-B545-8D22-9BA3679C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D732-E791-7848-A705-C4CE64D57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2649-6115-F749-9151-3A6C9715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3108-F76E-AC43-B202-0B29818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91FB3-EB3A-1A4C-8A27-AE28753A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264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D356C-4ADA-614E-BCE6-3C75B8349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4E579-3EEB-5E41-B86A-1B88F9DE1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9EBD-E603-4B41-93AA-30F3F33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D6B50-8F74-E74D-906C-6276684A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A81C-6390-A044-8325-0BEA436B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299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77A8-960C-C845-B672-AB07C7F7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1CBE-B269-B743-959E-7CD5A6F0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5EED0-5378-3844-B482-32EB5A01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1D29-D537-7D4A-BF6E-C05987BB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2F00-3D09-D642-8B4F-093FCA2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477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A9CF-C356-DF4B-8D7E-A3E407AF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F5C5-A311-0B41-B6D6-025E259B8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014BE-4E51-B34B-B936-B8945D4C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0408-B401-8947-9E8E-6A19EA70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13623-D93D-1743-9782-75BE0A77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71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9146-7325-2647-B943-B0180D32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8585-155B-4449-8707-49F881D3F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6A80A-9E7B-DF4D-939F-250FC903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E003-7BAE-F141-85CD-5F62C3EB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2180-1986-6F4B-A233-91EA0956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CFE33-43F8-484A-8DAB-15A5C84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03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43A-5CDF-AC41-967B-7FEC85F1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09F21-90FD-F54E-B06B-6662420CA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C97F1-DB81-FF40-823A-32936773E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D40BE-BD40-494F-95EA-6BD6AD888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B05F0-AF08-6D4D-997A-79071B076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82966-C02A-824D-9C65-C614819C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00EEB-7C35-C845-9CC9-ED2184F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5C0D6-E7F6-6C41-B2BC-B37EBE1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68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415-81F5-E242-9065-C94DF2D2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70C82-6D09-1F46-8856-8826C430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126D-B7F9-9B4D-99DB-46CDB6B7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744B4-F108-C54B-8A51-AC800B9B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656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2155-6B99-5849-823D-DCCA07B2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57AD9-9937-5449-B99B-D2F466A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6E4EC-DA08-184C-B1E2-53D4CE5C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45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31F-A438-C247-9B14-C9946B7C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AF09-CC95-9C48-B27F-05EBDF49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236B9-2CAD-194F-8A12-CC70DF0C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95A89-9B0E-634C-A35E-9A5B4AE0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172C8-919E-8C46-849B-80BDA0AD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D1B6-55B1-DF48-BEE1-FE5B53D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152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EEF2-97B4-5F48-ADB3-65BECB73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6DC60-DD6A-9F43-B960-DF01343FD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636E0-AABF-FA4F-A08F-70B2D8EB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89FEA-5A48-8742-9129-1A08E797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7133C-9926-7043-9A87-C73D14E6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32C43-D981-D44A-8E40-BFF3C3C3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82F9B-D806-C141-8FA8-3E87DC0D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4609-BD40-4E45-B900-81A90E4A3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1AE5-38E7-DE44-858B-C3DEE426A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CD62-B9D9-B440-A19B-6EB1FFDC4471}" type="datetimeFigureOut">
              <a:rPr lang="en-BE" smtClean="0"/>
              <a:t>14/11/2023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47737-5718-384F-93CE-B32513E93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B56FF-84D2-0E4C-B4D1-A755AC95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12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7 Days Rwanda Congo Gorilla Safari - Gorilla Trekking Tours">
            <a:extLst>
              <a:ext uri="{FF2B5EF4-FFF2-40B4-BE49-F238E27FC236}">
                <a16:creationId xmlns:a16="http://schemas.microsoft.com/office/drawing/2014/main" id="{0339F08D-385B-304A-A0A6-6FD2A2481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5"/>
          <a:stretch/>
        </p:blipFill>
        <p:spPr bwMode="auto">
          <a:xfrm>
            <a:off x="8382001" y="4009118"/>
            <a:ext cx="3810000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runga&amp;#39;s Female Rangers — Monique Jaques">
            <a:extLst>
              <a:ext uri="{FF2B5EF4-FFF2-40B4-BE49-F238E27FC236}">
                <a16:creationId xmlns:a16="http://schemas.microsoft.com/office/drawing/2014/main" id="{09A5A24B-DC1F-544A-934A-E980915A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birizi gorilla group - bwindi national park gorilla families">
            <a:extLst>
              <a:ext uri="{FF2B5EF4-FFF2-40B4-BE49-F238E27FC236}">
                <a16:creationId xmlns:a16="http://schemas.microsoft.com/office/drawing/2014/main" id="{095E2185-8EB9-984F-A6B5-AE2FCBB3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4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ere to stay in Virunga National Park Congo - Kwafrika Travel">
            <a:extLst>
              <a:ext uri="{FF2B5EF4-FFF2-40B4-BE49-F238E27FC236}">
                <a16:creationId xmlns:a16="http://schemas.microsoft.com/office/drawing/2014/main" id="{36DD89F8-F8A8-3343-81E1-2430905B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9118"/>
            <a:ext cx="4276621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nkwekwe Gorilla Center | Virunga Park">
            <a:extLst>
              <a:ext uri="{FF2B5EF4-FFF2-40B4-BE49-F238E27FC236}">
                <a16:creationId xmlns:a16="http://schemas.microsoft.com/office/drawing/2014/main" id="{BEEAD728-D727-CD4C-9D95-065687287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1"/>
          <a:stretch/>
        </p:blipFill>
        <p:spPr bwMode="auto">
          <a:xfrm>
            <a:off x="4276621" y="4009118"/>
            <a:ext cx="4105379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runga National Park | Book Virunga National Park Tour Packages -  Travelocongo">
            <a:extLst>
              <a:ext uri="{FF2B5EF4-FFF2-40B4-BE49-F238E27FC236}">
                <a16:creationId xmlns:a16="http://schemas.microsoft.com/office/drawing/2014/main" id="{306BC536-C144-894D-84AE-61CAFCBD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19" y="2004559"/>
            <a:ext cx="3638762" cy="36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6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3159" y="2074233"/>
            <a:ext cx="614468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Virunga.org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b="1" dirty="0"/>
              <a:t>Goals &amp; objectives</a:t>
            </a:r>
            <a:br>
              <a:rPr lang="en-GB" sz="2400" dirty="0"/>
            </a:br>
            <a:r>
              <a:rPr lang="en-GB" sz="2400" dirty="0">
                <a:solidFill>
                  <a:srgbClr val="404040"/>
                </a:solidFill>
              </a:rPr>
              <a:t>Find out what it is, what’s his purpose and create a dedicated content marketing case speaking to the appropriate audience &amp; telling the right story.</a:t>
            </a:r>
            <a:br>
              <a:rPr lang="en-GB" sz="2400" dirty="0">
                <a:solidFill>
                  <a:srgbClr val="404040"/>
                </a:solidFill>
              </a:rPr>
            </a:br>
            <a:br>
              <a:rPr lang="en-GB" sz="2400" dirty="0">
                <a:solidFill>
                  <a:srgbClr val="404040"/>
                </a:solidFill>
              </a:rPr>
            </a:br>
            <a:r>
              <a:rPr lang="en-GB" sz="2400" dirty="0">
                <a:solidFill>
                  <a:srgbClr val="404040"/>
                </a:solidFill>
                <a:sym typeface="Wingdings" pitchFamily="2" charset="2"/>
              </a:rPr>
              <a:t> elevator pitch</a:t>
            </a:r>
            <a:br>
              <a:rPr lang="en-GB" sz="2400" dirty="0">
                <a:solidFill>
                  <a:srgbClr val="404040"/>
                </a:solidFill>
                <a:sym typeface="Wingdings" pitchFamily="2" charset="2"/>
              </a:rPr>
            </a:br>
            <a:r>
              <a:rPr lang="en-GB" sz="2400" dirty="0">
                <a:solidFill>
                  <a:srgbClr val="404040"/>
                </a:solidFill>
                <a:sym typeface="Wingdings" pitchFamily="2" charset="2"/>
              </a:rPr>
              <a:t> with elements from the CM Periodic Table you’ll use?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117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The Workshop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Brief</a:t>
            </a:r>
            <a:endParaRPr lang="fr-BE" sz="5867" dirty="0">
              <a:solidFill>
                <a:schemeClr val="accent5">
                  <a:lumMod val="75000"/>
                </a:schemeClr>
              </a:solidFill>
              <a:latin typeface="Impact"/>
              <a:cs typeface="Impac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7C367-6FDB-6046-9DB1-D3A075866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t="8174" r="8403" b="8174"/>
          <a:stretch/>
        </p:blipFill>
        <p:spPr>
          <a:xfrm>
            <a:off x="1111468" y="1957551"/>
            <a:ext cx="3330904" cy="333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07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3159" y="2074233"/>
            <a:ext cx="614468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Virunga.org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b="1" dirty="0"/>
              <a:t>Develop 3, focus on one</a:t>
            </a:r>
            <a:br>
              <a:rPr lang="en-GB" sz="2400" dirty="0"/>
            </a:br>
            <a:r>
              <a:rPr lang="en-GB" sz="2400" b="0" i="0" dirty="0">
                <a:solidFill>
                  <a:srgbClr val="0F0F0F"/>
                </a:solidFill>
                <a:effectLst/>
                <a:latin typeface="Söhne"/>
              </a:rPr>
              <a:t>Identify 3 personas but you must select only one to focus on for your content strategy. </a:t>
            </a:r>
            <a:br>
              <a:rPr lang="en-GB" sz="2400" b="0" i="0" dirty="0">
                <a:solidFill>
                  <a:srgbClr val="0F0F0F"/>
                </a:solidFill>
                <a:effectLst/>
                <a:latin typeface="Söhne"/>
              </a:rPr>
            </a:br>
            <a:br>
              <a:rPr lang="en-GB" sz="2400" b="0" i="0" dirty="0">
                <a:solidFill>
                  <a:srgbClr val="0F0F0F"/>
                </a:solidFill>
                <a:effectLst/>
                <a:latin typeface="Söhne"/>
              </a:rPr>
            </a:br>
            <a:r>
              <a:rPr lang="en-GB" sz="2400" b="0" i="0" dirty="0">
                <a:solidFill>
                  <a:srgbClr val="0F0F0F"/>
                </a:solidFill>
                <a:effectLst/>
                <a:latin typeface="Söhne"/>
                <a:sym typeface="Wingdings" pitchFamily="2" charset="2"/>
              </a:rPr>
              <a:t> </a:t>
            </a:r>
            <a:r>
              <a:rPr lang="en-GB" sz="2400" b="0" i="0" dirty="0">
                <a:solidFill>
                  <a:srgbClr val="0F0F0F"/>
                </a:solidFill>
                <a:effectLst/>
                <a:latin typeface="Söhne"/>
              </a:rPr>
              <a:t>practical experience in researching, creating, and applying these personas to a real-world scenario.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117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The Persona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7C367-6FDB-6046-9DB1-D3A075866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t="8174" r="8403" b="8174"/>
          <a:stretch/>
        </p:blipFill>
        <p:spPr>
          <a:xfrm>
            <a:off x="1111468" y="1957551"/>
            <a:ext cx="3330904" cy="3330904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41D20C-E9AC-BB16-C0E9-8C51A2713CAE}"/>
              </a:ext>
            </a:extLst>
          </p:cNvPr>
          <p:cNvSpPr/>
          <p:nvPr/>
        </p:nvSpPr>
        <p:spPr>
          <a:xfrm>
            <a:off x="1638737" y="2484820"/>
            <a:ext cx="2276366" cy="2276366"/>
          </a:xfrm>
          <a:prstGeom prst="ellipse">
            <a:avLst/>
          </a:prstGeom>
          <a:solidFill>
            <a:srgbClr val="F5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3549D-1719-8C4E-1208-10586DE6A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208" y="2567271"/>
            <a:ext cx="2069424" cy="20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3159" y="2074232"/>
            <a:ext cx="614468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Keep it simple and profound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nexpected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Surprise your audience.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oncrete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Use concrete images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redible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Help people test your ideas for themselves.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motional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Tap into emotions to convey your point.  </a:t>
            </a:r>
            <a:br>
              <a:rPr lang="en-GB" sz="1600" dirty="0"/>
            </a:br>
            <a:r>
              <a:rPr lang="en-GB" sz="1600" dirty="0"/>
              <a:t>We’re wired to feel things for people, not abstractions.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tories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Tell stories to get people to act on your ideas.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117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6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Principles</a:t>
            </a:r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 of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Stickiness</a:t>
            </a:r>
            <a:endParaRPr lang="fr-BE" sz="5867" dirty="0">
              <a:solidFill>
                <a:schemeClr val="accent5">
                  <a:lumMod val="75000"/>
                </a:schemeClr>
              </a:solidFill>
              <a:latin typeface="Impact"/>
              <a:cs typeface="Impac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7C367-6FDB-6046-9DB1-D3A075866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t="8174" r="8403" b="8174"/>
          <a:stretch/>
        </p:blipFill>
        <p:spPr>
          <a:xfrm>
            <a:off x="1111468" y="1957551"/>
            <a:ext cx="3330904" cy="333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06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24D5D-6BE7-884D-9F63-E7845B6C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4000"/>
          <a:stretch/>
        </p:blipFill>
        <p:spPr>
          <a:xfrm>
            <a:off x="599952" y="-14244"/>
            <a:ext cx="10992095" cy="68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umewoodcouncil.com/wp-content/uploads/2015/09/thank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7" y="1028734"/>
            <a:ext cx="10111251" cy="5034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6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185</Words>
  <Application>Microsoft Macintosh PowerPoint</Application>
  <PresentationFormat>Widescreen</PresentationFormat>
  <Paragraphs>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Hootele</dc:creator>
  <cp:lastModifiedBy>Marc Hootele</cp:lastModifiedBy>
  <cp:revision>4</cp:revision>
  <dcterms:created xsi:type="dcterms:W3CDTF">2021-09-29T11:43:21Z</dcterms:created>
  <dcterms:modified xsi:type="dcterms:W3CDTF">2023-11-14T10:43:09Z</dcterms:modified>
</cp:coreProperties>
</file>